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2563-5992-8640-BD9C-FD0337072138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655B-5C5B-8B49-B664-3D2E983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2563-5992-8640-BD9C-FD0337072138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655B-5C5B-8B49-B664-3D2E983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2563-5992-8640-BD9C-FD0337072138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655B-5C5B-8B49-B664-3D2E983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2563-5992-8640-BD9C-FD0337072138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655B-5C5B-8B49-B664-3D2E983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2563-5992-8640-BD9C-FD0337072138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655B-5C5B-8B49-B664-3D2E983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2563-5992-8640-BD9C-FD0337072138}" type="datetimeFigureOut">
              <a:rPr lang="en-US" smtClean="0"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655B-5C5B-8B49-B664-3D2E983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2563-5992-8640-BD9C-FD0337072138}" type="datetimeFigureOut">
              <a:rPr lang="en-US" smtClean="0"/>
              <a:t>3/22/16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655B-5C5B-8B49-B664-3D2E983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2563-5992-8640-BD9C-FD0337072138}" type="datetimeFigureOut">
              <a:rPr lang="en-US" smtClean="0"/>
              <a:t>3/22/16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655B-5C5B-8B49-B664-3D2E983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2563-5992-8640-BD9C-FD0337072138}" type="datetimeFigureOut">
              <a:rPr lang="en-US" smtClean="0"/>
              <a:t>3/22/16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655B-5C5B-8B49-B664-3D2E983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2563-5992-8640-BD9C-FD0337072138}" type="datetimeFigureOut">
              <a:rPr lang="en-US" smtClean="0"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655B-5C5B-8B49-B664-3D2E983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2563-5992-8640-BD9C-FD0337072138}" type="datetimeFigureOut">
              <a:rPr lang="en-US" smtClean="0"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655B-5C5B-8B49-B664-3D2E983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B2563-5992-8640-BD9C-FD0337072138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8655B-5C5B-8B49-B664-3D2E983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636" t="7274" r="18501" b="40700"/>
          <a:stretch/>
        </p:blipFill>
        <p:spPr>
          <a:xfrm>
            <a:off x="1481790" y="954465"/>
            <a:ext cx="6259803" cy="547078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95"/>
            <a:ext cx="7136780" cy="1225817"/>
          </a:xfrm>
        </p:spPr>
        <p:txBody>
          <a:bodyPr/>
          <a:lstStyle/>
          <a:p>
            <a:r>
              <a:rPr lang="en-US" dirty="0" smtClean="0"/>
              <a:t>Descartes on Skepticism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1381" y="4732001"/>
            <a:ext cx="3826003" cy="19801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Kareem Khalifa</a:t>
            </a:r>
          </a:p>
          <a:p>
            <a:r>
              <a:rPr lang="en-US" dirty="0" smtClean="0"/>
              <a:t>Philosophy Department</a:t>
            </a:r>
          </a:p>
          <a:p>
            <a:r>
              <a:rPr lang="en-US" dirty="0" smtClean="0"/>
              <a:t>Middlebury College</a:t>
            </a:r>
          </a:p>
        </p:txBody>
      </p:sp>
    </p:spTree>
    <p:extLst>
      <p:ext uri="{BB962C8B-B14F-4D97-AF65-F5344CB8AC3E}">
        <p14:creationId xmlns:p14="http://schemas.microsoft.com/office/powerpoint/2010/main" val="131716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636" t="7274" r="18501" b="40700"/>
          <a:stretch/>
        </p:blipFill>
        <p:spPr>
          <a:xfrm>
            <a:off x="0" y="954465"/>
            <a:ext cx="6259803" cy="547078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95"/>
            <a:ext cx="7136780" cy="1225817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7465" y="4822710"/>
            <a:ext cx="3689919" cy="1889483"/>
          </a:xfrm>
          <a:solidFill>
            <a:srgbClr val="0000FF">
              <a:alpha val="46000"/>
            </a:srgbClr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Meditation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Meditation</a:t>
            </a:r>
          </a:p>
        </p:txBody>
      </p:sp>
    </p:spTree>
    <p:extLst>
      <p:ext uri="{BB962C8B-B14F-4D97-AF65-F5344CB8AC3E}">
        <p14:creationId xmlns:p14="http://schemas.microsoft.com/office/powerpoint/2010/main" val="120579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636" t="7274" r="18501" b="40700"/>
          <a:stretch/>
        </p:blipFill>
        <p:spPr>
          <a:xfrm>
            <a:off x="1345706" y="954465"/>
            <a:ext cx="6259803" cy="547078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95"/>
            <a:ext cx="7136780" cy="1225817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0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636" t="7274" r="18501" b="40700"/>
          <a:stretch/>
        </p:blipFill>
        <p:spPr>
          <a:xfrm>
            <a:off x="0" y="954465"/>
            <a:ext cx="6259803" cy="547078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95"/>
            <a:ext cx="9144000" cy="1225817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Meditation: Skeptical Arguments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4405" y="4898300"/>
            <a:ext cx="4702979" cy="1813893"/>
          </a:xfrm>
          <a:solidFill>
            <a:srgbClr val="0000FF">
              <a:alpha val="46000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1.1. Dreaming Argument</a:t>
            </a:r>
          </a:p>
          <a:p>
            <a:r>
              <a:rPr lang="en-US" dirty="0" smtClean="0"/>
              <a:t>1.2. God vs. Skeptics?</a:t>
            </a:r>
            <a:endParaRPr lang="en-US" dirty="0"/>
          </a:p>
          <a:p>
            <a:r>
              <a:rPr lang="en-US" dirty="0" smtClean="0"/>
              <a:t>1.3. Evil Demon Argument</a:t>
            </a:r>
          </a:p>
        </p:txBody>
      </p:sp>
    </p:spTree>
    <p:extLst>
      <p:ext uri="{BB962C8B-B14F-4D97-AF65-F5344CB8AC3E}">
        <p14:creationId xmlns:p14="http://schemas.microsoft.com/office/powerpoint/2010/main" val="415190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636" t="7274" r="18501" b="40700"/>
          <a:stretch/>
        </p:blipFill>
        <p:spPr>
          <a:xfrm>
            <a:off x="0" y="954465"/>
            <a:ext cx="6259803" cy="547078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95"/>
            <a:ext cx="9144000" cy="1225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Meditation: Knowledge, Mind, &amp; Body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4029" y="4958774"/>
            <a:ext cx="3493355" cy="1753420"/>
          </a:xfrm>
          <a:solidFill>
            <a:srgbClr val="0000FF">
              <a:alpha val="46000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2.1. Cogito</a:t>
            </a:r>
          </a:p>
          <a:p>
            <a:r>
              <a:rPr lang="en-US" dirty="0" smtClean="0"/>
              <a:t>2.2. Wax</a:t>
            </a:r>
            <a:endParaRPr lang="en-US" dirty="0"/>
          </a:p>
          <a:p>
            <a:r>
              <a:rPr lang="en-US" dirty="0" smtClean="0"/>
              <a:t>2.3. </a:t>
            </a:r>
            <a:r>
              <a:rPr lang="en-US" dirty="0" err="1" smtClean="0"/>
              <a:t>Cogito’s</a:t>
            </a:r>
            <a:r>
              <a:rPr lang="en-US" dirty="0" smtClean="0"/>
              <a:t> Scope?</a:t>
            </a:r>
          </a:p>
        </p:txBody>
      </p:sp>
    </p:spTree>
    <p:extLst>
      <p:ext uri="{BB962C8B-B14F-4D97-AF65-F5344CB8AC3E}">
        <p14:creationId xmlns:p14="http://schemas.microsoft.com/office/powerpoint/2010/main" val="18443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235</TotalTime>
  <Words>56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Black</vt:lpstr>
      <vt:lpstr>Descartes on Skepticism</vt:lpstr>
      <vt:lpstr>Overview</vt:lpstr>
      <vt:lpstr>Background</vt:lpstr>
      <vt:lpstr>1st Meditation: Skeptical Arguments</vt:lpstr>
      <vt:lpstr>2nd Meditation: Knowledge, Mind, &amp; Body</vt:lpstr>
    </vt:vector>
  </TitlesOfParts>
  <Company>Middlebury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Descartes on Skepticism</dc:title>
  <dc:creator>Kareem Khalifa</dc:creator>
  <cp:lastModifiedBy>Kareem Khalifa</cp:lastModifiedBy>
  <cp:revision>2</cp:revision>
  <dcterms:created xsi:type="dcterms:W3CDTF">2016-03-20T17:46:20Z</dcterms:created>
  <dcterms:modified xsi:type="dcterms:W3CDTF">2016-03-22T21:14:04Z</dcterms:modified>
</cp:coreProperties>
</file>